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6"/>
  </p:notesMasterIdLst>
  <p:sldIdLst>
    <p:sldId id="257" r:id="rId2"/>
    <p:sldId id="260" r:id="rId3"/>
    <p:sldId id="267" r:id="rId4"/>
    <p:sldId id="26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4BC9B"/>
    <a:srgbClr val="505058"/>
    <a:srgbClr val="32292F"/>
    <a:srgbClr val="EE4635"/>
    <a:srgbClr val="503934"/>
    <a:srgbClr val="7C4D25"/>
    <a:srgbClr val="2C3C4F"/>
    <a:srgbClr val="39464E"/>
    <a:srgbClr val="29C1AF"/>
    <a:srgbClr val="3CD6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599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E376BA-610B-48A0-96DF-DA333D32E9C6}" type="datetimeFigureOut">
              <a:rPr lang="en-US" smtClean="0"/>
              <a:pPr/>
              <a:t>1/21/2018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CAA785-EEBD-4BB7-80C8-35816BC18A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4751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7368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7408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9786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2939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97129-8892-4527-B9B5-28EADF5A0760}" type="datetime1">
              <a:rPr lang="en-US" smtClean="0"/>
              <a:pPr/>
              <a:t>1/21/2018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3246E-4D3B-46EE-9AF0-FB58E9E24676}" type="datetime1">
              <a:rPr lang="en-US" smtClean="0"/>
              <a:pPr/>
              <a:t>1/21/2018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9A9CD-0126-458A-886B-6FC07AA530CC}" type="datetime1">
              <a:rPr lang="en-US" smtClean="0"/>
              <a:pPr/>
              <a:t>1/21/2018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58A32-C64F-48FE-9F74-7D1FFF5C519B}" type="datetime1">
              <a:rPr lang="en-US" smtClean="0"/>
              <a:pPr/>
              <a:t>1/21/2018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CCAD1-252D-44EF-B951-2C3EF1E1B8D5}" type="datetime1">
              <a:rPr lang="en-US" smtClean="0"/>
              <a:pPr/>
              <a:t>1/21/2018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A9ED7-D303-4DD7-9EFB-4DEB198A20E1}" type="datetime1">
              <a:rPr lang="en-US" smtClean="0"/>
              <a:pPr/>
              <a:t>1/21/2018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B5655-976F-4B60-BFD7-A21C85921715}" type="datetime1">
              <a:rPr lang="en-US" smtClean="0"/>
              <a:pPr/>
              <a:t>1/21/2018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FA360-1CC1-4DCF-86A5-1A446DB958B0}" type="datetime1">
              <a:rPr lang="en-US" smtClean="0"/>
              <a:pPr/>
              <a:t>1/21/2018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31B42-CABE-4B2F-90EA-E11C6CD8DA02}" type="datetime1">
              <a:rPr lang="en-US" smtClean="0"/>
              <a:pPr/>
              <a:t>1/21/2018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68E63-69BD-458C-A5A8-C5FC19FB1F0B}" type="datetime1">
              <a:rPr lang="en-US" smtClean="0"/>
              <a:pPr/>
              <a:t>1/21/2018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9560D-8B6D-4458-A1D3-F697C06A5EBE}" type="datetime1">
              <a:rPr lang="en-US" smtClean="0"/>
              <a:pPr/>
              <a:t>1/21/2018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120B41-2FE8-497A-8AFC-2BF5483874BC}" type="datetime1">
              <a:rPr lang="en-US" smtClean="0"/>
              <a:pPr/>
              <a:t>1/21/2018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BC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234000" y="260649"/>
            <a:ext cx="8676000" cy="6372000"/>
          </a:xfrm>
          <a:prstGeom prst="rect">
            <a:avLst/>
          </a:prstGeom>
          <a:solidFill>
            <a:srgbClr val="2C3C4F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pt-BR" sz="1200" dirty="0">
              <a:solidFill>
                <a:schemeClr val="bg1"/>
              </a:solidFill>
            </a:endParaRPr>
          </a:p>
          <a:p>
            <a:pPr marL="0" indent="0" algn="ctr">
              <a:buFont typeface="Arial" pitchFamily="34" charset="0"/>
              <a:buNone/>
            </a:pPr>
            <a:endParaRPr lang="pt-BR" sz="5500" b="1" spc="600" dirty="0">
              <a:solidFill>
                <a:schemeClr val="bg1"/>
              </a:solidFill>
              <a:latin typeface="+mj-lt"/>
              <a:ea typeface="Andale Mono" charset="0"/>
              <a:cs typeface="Andale Mono" charset="0"/>
            </a:endParaRPr>
          </a:p>
          <a:p>
            <a:pPr marL="0" indent="0" algn="ctr">
              <a:buFont typeface="Arial" pitchFamily="34" charset="0"/>
              <a:buNone/>
            </a:pPr>
            <a:endParaRPr lang="pt-BR" sz="5500" b="1" spc="600" dirty="0">
              <a:solidFill>
                <a:schemeClr val="bg1"/>
              </a:solidFill>
              <a:latin typeface="+mj-lt"/>
              <a:ea typeface="Andale Mono" charset="0"/>
              <a:cs typeface="Andale Mono" charset="0"/>
            </a:endParaRPr>
          </a:p>
          <a:p>
            <a:pPr marL="0" indent="0" algn="ctr">
              <a:buFont typeface="Arial" pitchFamily="34" charset="0"/>
              <a:buNone/>
            </a:pPr>
            <a:r>
              <a:rPr lang="pt-BR" sz="5500" b="1" spc="600" dirty="0">
                <a:solidFill>
                  <a:schemeClr val="bg1"/>
                </a:solidFill>
                <a:latin typeface="+mj-lt"/>
                <a:ea typeface="Andale Mono" charset="0"/>
                <a:cs typeface="Andale Mono" charset="0"/>
              </a:rPr>
              <a:t>LUMEA DRONELOR</a:t>
            </a:r>
            <a:endParaRPr lang="pt-BR" sz="5500" b="1" spc="600" dirty="0">
              <a:solidFill>
                <a:srgbClr val="2C3C4F"/>
              </a:solidFill>
              <a:latin typeface="+mj-lt"/>
              <a:ea typeface="Andale Mono" charset="0"/>
              <a:cs typeface="Andale Mono" charset="0"/>
            </a:endParaRPr>
          </a:p>
          <a:p>
            <a:pPr marL="0" indent="0" algn="just">
              <a:buFont typeface="Arial" pitchFamily="34" charset="0"/>
              <a:buNone/>
            </a:pPr>
            <a:endParaRPr lang="pt-BR" u="sng" dirty="0">
              <a:solidFill>
                <a:schemeClr val="bg1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683568" y="3446649"/>
            <a:ext cx="7776864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000" b="1" spc="300" dirty="0">
                <a:solidFill>
                  <a:srgbClr val="54BC9B"/>
                </a:solidFill>
              </a:rPr>
              <a:t>Aplicarea dronelor: Jurnalism</a:t>
            </a:r>
            <a:endParaRPr lang="en-US" sz="3000" b="1" spc="300" dirty="0">
              <a:solidFill>
                <a:srgbClr val="54BC9B"/>
              </a:solidFill>
            </a:endParaRPr>
          </a:p>
        </p:txBody>
      </p:sp>
      <p:pic>
        <p:nvPicPr>
          <p:cNvPr id="17" name="Imagem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1088" y="5865543"/>
            <a:ext cx="1901824" cy="542514"/>
          </a:xfrm>
          <a:prstGeom prst="rect">
            <a:avLst/>
          </a:prstGeom>
        </p:spPr>
      </p:pic>
      <p:pic>
        <p:nvPicPr>
          <p:cNvPr id="21" name="Imagem 2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9148" y="1798180"/>
            <a:ext cx="825703" cy="766724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BC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234000" y="260649"/>
            <a:ext cx="8676000" cy="6372000"/>
          </a:xfrm>
          <a:prstGeom prst="rect">
            <a:avLst/>
          </a:prstGeom>
          <a:solidFill>
            <a:srgbClr val="2C3C4F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pt-BR" sz="12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pt-BR" b="1" spc="600" dirty="0">
                <a:solidFill>
                  <a:schemeClr val="bg1"/>
                </a:solidFill>
                <a:latin typeface="+mj-lt"/>
                <a:ea typeface="Andale Mono" charset="0"/>
                <a:cs typeface="Andale Mono" charset="0"/>
              </a:rPr>
              <a:t>Aplicarea dronelor: Jurnalism</a:t>
            </a:r>
          </a:p>
          <a:p>
            <a:pPr marL="0" indent="0" algn="ctr">
              <a:buFont typeface="Arial" pitchFamily="34" charset="0"/>
              <a:buNone/>
            </a:pPr>
            <a:endParaRPr lang="pt-BR" sz="5500" b="1" spc="600" dirty="0">
              <a:solidFill>
                <a:srgbClr val="2C3C4F"/>
              </a:solidFill>
              <a:latin typeface="+mj-lt"/>
              <a:ea typeface="Andale Mono" charset="0"/>
              <a:cs typeface="Andale Mono" charset="0"/>
            </a:endParaRPr>
          </a:p>
          <a:p>
            <a:pPr marL="0" indent="0" algn="just">
              <a:buFont typeface="Arial" pitchFamily="34" charset="0"/>
              <a:buNone/>
            </a:pPr>
            <a:endParaRPr lang="pt-BR" u="sng" dirty="0">
              <a:solidFill>
                <a:schemeClr val="bg1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683568" y="1628800"/>
            <a:ext cx="777686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000" b="1" spc="100" dirty="0">
                <a:solidFill>
                  <a:srgbClr val="54BC9B"/>
                </a:solidFill>
              </a:rPr>
              <a:t>Jurnalistii aleg dronele in scopul explorarii zonelor de risc, greu accesibile, in defavoarea echipamentului video si audio traditional. </a:t>
            </a: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8360" y="4005064"/>
            <a:ext cx="4627280" cy="21006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1954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4045"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7" name="Retângulo 6"/>
          <p:cNvSpPr/>
          <p:nvPr/>
        </p:nvSpPr>
        <p:spPr>
          <a:xfrm>
            <a:off x="623628" y="3501008"/>
            <a:ext cx="4596444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000" b="1" spc="100" dirty="0">
                <a:solidFill>
                  <a:schemeClr val="bg1"/>
                </a:solidFill>
              </a:rPr>
              <a:t>Spre exemplu, dronele au acoperit dezastre precum taifunurile pentru a obtine imagini, acest lucru fiind aproape imposibil fara ajutorul dronelor.</a:t>
            </a:r>
          </a:p>
        </p:txBody>
      </p:sp>
      <p:sp>
        <p:nvSpPr>
          <p:cNvPr id="9" name="Retângulo 8"/>
          <p:cNvSpPr/>
          <p:nvPr/>
        </p:nvSpPr>
        <p:spPr>
          <a:xfrm>
            <a:off x="0" y="332656"/>
            <a:ext cx="9144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200" b="1" spc="600" dirty="0">
                <a:solidFill>
                  <a:srgbClr val="32292F"/>
                </a:solidFill>
                <a:ea typeface="Andale Mono" charset="0"/>
                <a:cs typeface="Andale Mono" charset="0"/>
              </a:rPr>
              <a:t>Aplicarea dronelor: Jurnalism</a:t>
            </a:r>
          </a:p>
        </p:txBody>
      </p:sp>
    </p:spTree>
    <p:extLst>
      <p:ext uri="{BB962C8B-B14F-4D97-AF65-F5344CB8AC3E}">
        <p14:creationId xmlns:p14="http://schemas.microsoft.com/office/powerpoint/2010/main" val="3831009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BC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234000" y="260649"/>
            <a:ext cx="8676000" cy="6372000"/>
          </a:xfrm>
          <a:prstGeom prst="rect">
            <a:avLst/>
          </a:prstGeom>
          <a:solidFill>
            <a:srgbClr val="2C3C4F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pt-BR" sz="12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pt-BR" b="1" spc="600" dirty="0">
                <a:solidFill>
                  <a:schemeClr val="bg1"/>
                </a:solidFill>
                <a:latin typeface="+mj-lt"/>
                <a:ea typeface="Andale Mono" charset="0"/>
                <a:cs typeface="Andale Mono" charset="0"/>
              </a:rPr>
              <a:t>Dronele in Universitatile de Jurnalism</a:t>
            </a:r>
          </a:p>
          <a:p>
            <a:pPr marL="0" indent="0" algn="ctr">
              <a:buFont typeface="Arial" pitchFamily="34" charset="0"/>
              <a:buNone/>
            </a:pPr>
            <a:endParaRPr lang="pt-BR" sz="5500" b="1" spc="600" dirty="0">
              <a:solidFill>
                <a:srgbClr val="2C3C4F"/>
              </a:solidFill>
              <a:latin typeface="+mj-lt"/>
              <a:ea typeface="Andale Mono" charset="0"/>
              <a:cs typeface="Andale Mono" charset="0"/>
            </a:endParaRPr>
          </a:p>
          <a:p>
            <a:pPr marL="0" indent="0" algn="just">
              <a:buFont typeface="Arial" pitchFamily="34" charset="0"/>
              <a:buNone/>
            </a:pPr>
            <a:endParaRPr lang="pt-BR" u="sng" dirty="0">
              <a:solidFill>
                <a:schemeClr val="bg1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683568" y="2015488"/>
            <a:ext cx="777686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000" b="1" spc="100" dirty="0">
                <a:solidFill>
                  <a:srgbClr val="54BC9B"/>
                </a:solidFill>
              </a:rPr>
              <a:t>Colegiul de Jurnalism si Comunicatie in Masa de la Universitatea Nebraska-Lincoln a infiintat laboratorul ,,Drone Journalism”.</a:t>
            </a:r>
          </a:p>
          <a:p>
            <a:endParaRPr lang="pt-BR" sz="3000" b="1" spc="100" dirty="0">
              <a:solidFill>
                <a:srgbClr val="54BC9B"/>
              </a:solidFill>
            </a:endParaRPr>
          </a:p>
          <a:p>
            <a:r>
              <a:rPr lang="pt-BR" sz="3000" b="1" spc="100" dirty="0">
                <a:solidFill>
                  <a:srgbClr val="54BC9B"/>
                </a:solidFill>
              </a:rPr>
              <a:t>Universitatea din Missouri a creat programul ,,Missouri Drone Journalism”.</a:t>
            </a:r>
          </a:p>
        </p:txBody>
      </p:sp>
    </p:spTree>
    <p:extLst>
      <p:ext uri="{BB962C8B-B14F-4D97-AF65-F5344CB8AC3E}">
        <p14:creationId xmlns:p14="http://schemas.microsoft.com/office/powerpoint/2010/main" val="11789126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338</TotalTime>
  <Words>100</Words>
  <Application>Microsoft Office PowerPoint</Application>
  <PresentationFormat>On-screen Show (4:3)</PresentationFormat>
  <Paragraphs>23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Andale Mono</vt:lpstr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Gamification</dc:title>
  <dc:creator>covan</dc:creator>
  <cp:lastModifiedBy>Dan-Eugen BREZEANU (94812)</cp:lastModifiedBy>
  <cp:revision>35</cp:revision>
  <dcterms:created xsi:type="dcterms:W3CDTF">2017-03-08T21:43:37Z</dcterms:created>
  <dcterms:modified xsi:type="dcterms:W3CDTF">2018-01-21T15:17:58Z</dcterms:modified>
</cp:coreProperties>
</file>